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6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76442">
            <a:off x="-679120" y="230929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Hier, ils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ont eu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peur de l’orage.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Hier, ils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ont eu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peur de l’orage.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2" name="Image 11" descr="Une image contenant roue&#10;&#10;Description générée automatiquement">
            <a:extLst>
              <a:ext uri="{FF2B5EF4-FFF2-40B4-BE49-F238E27FC236}">
                <a16:creationId xmlns:a16="http://schemas.microsoft.com/office/drawing/2014/main" id="{71F3A7E6-C0A4-4043-8886-FAC1FBCFBF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849" y="3429000"/>
            <a:ext cx="896967" cy="89696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2C85502-C82B-4C0A-9E34-267E6807D9A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Devant le portail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, je planterai des tulipes.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809FB11-00CD-40F4-AB59-5A5D961E10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833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Devant le portail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, je planterai des tulipes.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07D6A97-AF73-4B04-B03A-6296ABB1FF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1944294" y="3387047"/>
            <a:ext cx="916375" cy="88402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C042F45-7217-4EE6-BF11-FD4ACBD928B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550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À l’intérieur de la pièce,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tous les objets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étaient au sol.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0FE02F8-4025-42F7-B571-8107C1708B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7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À l’intérieur de la pièce,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tous les objets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étaient au sol.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274FFAA-A1F4-47D3-9818-447EBD68E0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0" t="11841" r="31280" b="6237"/>
          <a:stretch/>
        </p:blipFill>
        <p:spPr>
          <a:xfrm>
            <a:off x="6202295" y="3615981"/>
            <a:ext cx="1049306" cy="958849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C51E1A3-54D0-4FAC-90ED-4C57CD1F7F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35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421" y="19326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/>
              <a:t>Quelle est la fonction du groupe souligné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Cette fois-ci, ils ont pensé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à leurs sacs de sport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DE52840-E59D-474E-9711-77A4A3AD2A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6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6D00D95-CF52-4B69-BAFD-3C77CA1C9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766056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Cette fois-ci, ils ont pensé </a:t>
            </a:r>
            <a:r>
              <a:rPr lang="fr-FR" sz="3600" u="sng" dirty="0">
                <a:solidFill>
                  <a:prstClr val="black"/>
                </a:solidFill>
                <a:latin typeface="Calibri" panose="020F0502020204030204"/>
              </a:rPr>
              <a:t>à leurs sacs de sport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.</a:t>
            </a:r>
            <a:endParaRPr kumimoji="0" lang="fr-FR" sz="36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8E41AC1-D4A2-423C-8DF2-1AA52D75AB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85" t="11544" r="34297" b="13111"/>
          <a:stretch/>
        </p:blipFill>
        <p:spPr>
          <a:xfrm>
            <a:off x="7308432" y="3429000"/>
            <a:ext cx="997368" cy="9621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A511F77-C30C-4C55-95DC-59C4FD2272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54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164</Words>
  <Application>Microsoft Office PowerPoint</Application>
  <PresentationFormat>Grand écran</PresentationFormat>
  <Paragraphs>46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1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  <vt:lpstr>Quelle est la fonction du groupe souligné ?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27</cp:revision>
  <dcterms:created xsi:type="dcterms:W3CDTF">2021-07-17T07:25:24Z</dcterms:created>
  <dcterms:modified xsi:type="dcterms:W3CDTF">2022-02-02T07:16:57Z</dcterms:modified>
</cp:coreProperties>
</file>